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1224" r:id="rId3"/>
    <p:sldId id="1195" r:id="rId4"/>
    <p:sldId id="1222" r:id="rId5"/>
    <p:sldId id="1216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8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AE69E1-2479-41DE-8F62-D3132BA5284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FC41C56-BCEC-44D4-85B7-AB960BB7238D}">
      <dgm:prSet custT="1"/>
      <dgm:spPr>
        <a:solidFill>
          <a:srgbClr val="00B0F0"/>
        </a:solidFill>
      </dgm:spPr>
      <dgm:t>
        <a:bodyPr/>
        <a:lstStyle/>
        <a:p>
          <a:pPr algn="l" rtl="0"/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影像濃縮數據搜尋系統</a:t>
          </a:r>
          <a:endParaRPr lang="zh-TW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60202A-0E21-4792-9192-E94ADF47BE4B}" type="parTrans" cxnId="{BC2062E5-C8FD-4A0B-8A68-45D82A5ED980}">
      <dgm:prSet/>
      <dgm:spPr/>
      <dgm:t>
        <a:bodyPr/>
        <a:lstStyle/>
        <a:p>
          <a:endParaRPr lang="zh-TW" altLang="en-US"/>
        </a:p>
      </dgm:t>
    </dgm:pt>
    <dgm:pt modelId="{995CCB70-CDE9-4B8B-8BF3-244366844732}" type="sibTrans" cxnId="{BC2062E5-C8FD-4A0B-8A68-45D82A5ED980}">
      <dgm:prSet/>
      <dgm:spPr/>
      <dgm:t>
        <a:bodyPr/>
        <a:lstStyle/>
        <a:p>
          <a:endParaRPr lang="zh-TW" altLang="en-US"/>
        </a:p>
      </dgm:t>
    </dgm:pt>
    <dgm:pt modelId="{3002A7D3-BFA2-4CC2-9EDB-02C6E87DEBB5}" type="pres">
      <dgm:prSet presAssocID="{57AE69E1-2479-41DE-8F62-D3132BA528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03E4B655-7C34-4F75-AA85-ACC0496B35FE}" type="pres">
      <dgm:prSet presAssocID="{57AE69E1-2479-41DE-8F62-D3132BA52842}" presName="Name1" presStyleCnt="0"/>
      <dgm:spPr/>
    </dgm:pt>
    <dgm:pt modelId="{E9B2CB87-35A2-4B8D-A948-A8EFD81E0D15}" type="pres">
      <dgm:prSet presAssocID="{57AE69E1-2479-41DE-8F62-D3132BA52842}" presName="cycle" presStyleCnt="0"/>
      <dgm:spPr/>
    </dgm:pt>
    <dgm:pt modelId="{D2F2F208-7691-4358-8959-5061F0701E54}" type="pres">
      <dgm:prSet presAssocID="{57AE69E1-2479-41DE-8F62-D3132BA52842}" presName="srcNode" presStyleLbl="node1" presStyleIdx="0" presStyleCnt="1"/>
      <dgm:spPr/>
    </dgm:pt>
    <dgm:pt modelId="{2A6A4E04-5551-4A73-A5A2-9704993058F5}" type="pres">
      <dgm:prSet presAssocID="{57AE69E1-2479-41DE-8F62-D3132BA52842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1DB1F168-2524-4169-BA62-C5DC5F1512B3}" type="pres">
      <dgm:prSet presAssocID="{57AE69E1-2479-41DE-8F62-D3132BA52842}" presName="extraNode" presStyleLbl="node1" presStyleIdx="0" presStyleCnt="1"/>
      <dgm:spPr/>
    </dgm:pt>
    <dgm:pt modelId="{967CB0FD-E8D4-4CF5-95AA-54F9C6182081}" type="pres">
      <dgm:prSet presAssocID="{57AE69E1-2479-41DE-8F62-D3132BA52842}" presName="dstNode" presStyleLbl="node1" presStyleIdx="0" presStyleCnt="1"/>
      <dgm:spPr/>
    </dgm:pt>
    <dgm:pt modelId="{3ACF4116-4BA7-45D2-A6AB-7894593060BB}" type="pres">
      <dgm:prSet presAssocID="{5FC41C56-BCEC-44D4-85B7-AB960BB7238D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44F693-BB03-4D1B-B1C1-3CCEDD02FDA4}" type="pres">
      <dgm:prSet presAssocID="{5FC41C56-BCEC-44D4-85B7-AB960BB7238D}" presName="accent_1" presStyleCnt="0"/>
      <dgm:spPr/>
    </dgm:pt>
    <dgm:pt modelId="{04059061-24C0-4741-B205-3B510A2AC1A2}" type="pres">
      <dgm:prSet presAssocID="{5FC41C56-BCEC-44D4-85B7-AB960BB7238D}" presName="accentRepeatNode" presStyleLbl="solidFgAcc1" presStyleIdx="0" presStyleCnt="1"/>
      <dgm:spPr/>
    </dgm:pt>
  </dgm:ptLst>
  <dgm:cxnLst>
    <dgm:cxn modelId="{E4D14942-C6C7-4F50-AD41-6199955BFE72}" type="presOf" srcId="{57AE69E1-2479-41DE-8F62-D3132BA52842}" destId="{3002A7D3-BFA2-4CC2-9EDB-02C6E87DEBB5}" srcOrd="0" destOrd="0" presId="urn:microsoft.com/office/officeart/2008/layout/VerticalCurvedList"/>
    <dgm:cxn modelId="{BC2062E5-C8FD-4A0B-8A68-45D82A5ED980}" srcId="{57AE69E1-2479-41DE-8F62-D3132BA52842}" destId="{5FC41C56-BCEC-44D4-85B7-AB960BB7238D}" srcOrd="0" destOrd="0" parTransId="{B360202A-0E21-4792-9192-E94ADF47BE4B}" sibTransId="{995CCB70-CDE9-4B8B-8BF3-244366844732}"/>
    <dgm:cxn modelId="{9ED220C6-F048-427A-A28E-FEDE830C85CD}" type="presOf" srcId="{995CCB70-CDE9-4B8B-8BF3-244366844732}" destId="{2A6A4E04-5551-4A73-A5A2-9704993058F5}" srcOrd="0" destOrd="0" presId="urn:microsoft.com/office/officeart/2008/layout/VerticalCurvedList"/>
    <dgm:cxn modelId="{890CDF91-9564-47B8-8821-B143F22161DD}" type="presOf" srcId="{5FC41C56-BCEC-44D4-85B7-AB960BB7238D}" destId="{3ACF4116-4BA7-45D2-A6AB-7894593060BB}" srcOrd="0" destOrd="0" presId="urn:microsoft.com/office/officeart/2008/layout/VerticalCurvedList"/>
    <dgm:cxn modelId="{EB9EE69F-6993-4FA4-9264-8C76F3DD32EF}" type="presParOf" srcId="{3002A7D3-BFA2-4CC2-9EDB-02C6E87DEBB5}" destId="{03E4B655-7C34-4F75-AA85-ACC0496B35FE}" srcOrd="0" destOrd="0" presId="urn:microsoft.com/office/officeart/2008/layout/VerticalCurvedList"/>
    <dgm:cxn modelId="{9CAAAE80-84B5-4A97-9E8D-128BB23DF4EC}" type="presParOf" srcId="{03E4B655-7C34-4F75-AA85-ACC0496B35FE}" destId="{E9B2CB87-35A2-4B8D-A948-A8EFD81E0D15}" srcOrd="0" destOrd="0" presId="urn:microsoft.com/office/officeart/2008/layout/VerticalCurvedList"/>
    <dgm:cxn modelId="{825D4142-1142-43C0-9252-B1E80623DC0A}" type="presParOf" srcId="{E9B2CB87-35A2-4B8D-A948-A8EFD81E0D15}" destId="{D2F2F208-7691-4358-8959-5061F0701E54}" srcOrd="0" destOrd="0" presId="urn:microsoft.com/office/officeart/2008/layout/VerticalCurvedList"/>
    <dgm:cxn modelId="{964F11B3-2E2E-45AA-9201-4970F83E703A}" type="presParOf" srcId="{E9B2CB87-35A2-4B8D-A948-A8EFD81E0D15}" destId="{2A6A4E04-5551-4A73-A5A2-9704993058F5}" srcOrd="1" destOrd="0" presId="urn:microsoft.com/office/officeart/2008/layout/VerticalCurvedList"/>
    <dgm:cxn modelId="{1C768C62-5AAF-4C26-A1CC-B3268F8018E0}" type="presParOf" srcId="{E9B2CB87-35A2-4B8D-A948-A8EFD81E0D15}" destId="{1DB1F168-2524-4169-BA62-C5DC5F1512B3}" srcOrd="2" destOrd="0" presId="urn:microsoft.com/office/officeart/2008/layout/VerticalCurvedList"/>
    <dgm:cxn modelId="{5AD75E77-B69E-497B-8A20-FFBFA61074EC}" type="presParOf" srcId="{E9B2CB87-35A2-4B8D-A948-A8EFD81E0D15}" destId="{967CB0FD-E8D4-4CF5-95AA-54F9C6182081}" srcOrd="3" destOrd="0" presId="urn:microsoft.com/office/officeart/2008/layout/VerticalCurvedList"/>
    <dgm:cxn modelId="{BEC79DA7-A9D3-4333-BC12-CEAD66DE4C4F}" type="presParOf" srcId="{03E4B655-7C34-4F75-AA85-ACC0496B35FE}" destId="{3ACF4116-4BA7-45D2-A6AB-7894593060BB}" srcOrd="1" destOrd="0" presId="urn:microsoft.com/office/officeart/2008/layout/VerticalCurvedList"/>
    <dgm:cxn modelId="{5BE12F26-C8B2-429F-A27B-72E125C6F836}" type="presParOf" srcId="{03E4B655-7C34-4F75-AA85-ACC0496B35FE}" destId="{3444F693-BB03-4D1B-B1C1-3CCEDD02FDA4}" srcOrd="2" destOrd="0" presId="urn:microsoft.com/office/officeart/2008/layout/VerticalCurvedList"/>
    <dgm:cxn modelId="{C4B72388-8104-4ED5-BFDF-9C955D5159DC}" type="presParOf" srcId="{3444F693-BB03-4D1B-B1C1-3CCEDD02FDA4}" destId="{04059061-24C0-4741-B205-3B510A2AC1A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A4E04-5551-4A73-A5A2-9704993058F5}">
      <dsp:nvSpPr>
        <dsp:cNvPr id="0" name=""/>
        <dsp:cNvSpPr/>
      </dsp:nvSpPr>
      <dsp:spPr>
        <a:xfrm>
          <a:off x="-6081622" y="-1008615"/>
          <a:ext cx="7849878" cy="7849878"/>
        </a:xfrm>
        <a:prstGeom prst="blockArc">
          <a:avLst>
            <a:gd name="adj1" fmla="val 18900000"/>
            <a:gd name="adj2" fmla="val 2700000"/>
            <a:gd name="adj3" fmla="val 275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CF4116-4BA7-45D2-A6AB-7894593060BB}">
      <dsp:nvSpPr>
        <dsp:cNvPr id="0" name=""/>
        <dsp:cNvSpPr/>
      </dsp:nvSpPr>
      <dsp:spPr>
        <a:xfrm>
          <a:off x="1710480" y="1547939"/>
          <a:ext cx="6041703" cy="2736769"/>
        </a:xfrm>
        <a:prstGeom prst="rect">
          <a:avLst/>
        </a:prstGeom>
        <a:solidFill>
          <a:srgbClr val="00B0F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14832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影像濃縮數據搜尋系統</a:t>
          </a:r>
          <a:endParaRPr lang="zh-TW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0480" y="1547939"/>
        <a:ext cx="6041703" cy="2736769"/>
      </dsp:txXfrm>
    </dsp:sp>
    <dsp:sp modelId="{04059061-24C0-4741-B205-3B510A2AC1A2}">
      <dsp:nvSpPr>
        <dsp:cNvPr id="0" name=""/>
        <dsp:cNvSpPr/>
      </dsp:nvSpPr>
      <dsp:spPr>
        <a:xfrm>
          <a:off x="0" y="1205843"/>
          <a:ext cx="3420961" cy="34209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/>
          <p:nvPr userDrawn="1"/>
        </p:nvCxnSpPr>
        <p:spPr>
          <a:xfrm>
            <a:off x="1053184" y="1387596"/>
            <a:ext cx="3029866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027784" y="517371"/>
            <a:ext cx="3975100" cy="346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21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027785" y="864098"/>
            <a:ext cx="3975100" cy="403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zh-CN" altLang="en-US" dirty="0"/>
              <a:t>点击</a:t>
            </a:r>
            <a:r>
              <a:rPr kumimoji="1" lang="zh-CN" altLang="en-US"/>
              <a:t>此处添加标题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7919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35193-B889-4E15-B0F2-0EC0BE37A4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3867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392" y="1124744"/>
            <a:ext cx="10972800" cy="1143000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2420889"/>
            <a:ext cx="10972800" cy="3705275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11688-0D2B-48F4-A952-AC87AE920B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0109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D39FD-D2F3-4269-950C-AE5C533E15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0121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533D6-57B1-4BC7-8C30-CCB0BE3FE3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3499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F2B74-BC44-4EDE-8228-52F1BD8F806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0540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1C083-F417-4426-A9DB-2327041B4D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5717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9524D-FEA1-411A-B0B9-C90AE33929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3382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2B762-5482-48FD-B846-42F7829384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0290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00386-7394-4182-BF7E-9043828C2B1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9379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47242-3552-4741-BCDF-6975160721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6895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99C23-C116-41A8-8769-A00F6EBFEB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193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5A0A9-4CEA-4FC1-8014-570D55BBD5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5411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charset="-120"/>
              </a:defRPr>
            </a:lvl1pPr>
          </a:lstStyle>
          <a:p>
            <a:pPr>
              <a:defRPr/>
            </a:pPr>
            <a:fld id="{9683EF24-C934-4860-A525-BE5F4E3296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328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D0D0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D0D0D"/>
          </a:solidFill>
          <a:latin typeface="Arial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D0D0D"/>
          </a:solidFill>
          <a:latin typeface="Arial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D0D0D"/>
          </a:solidFill>
          <a:latin typeface="Arial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D0D0D"/>
          </a:solidFill>
          <a:latin typeface="Arial" charset="0"/>
          <a:ea typeface="微軟正黑體" pitchFamily="34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50000"/>
        <a:buFont typeface="Wingdings" pitchFamily="2" charset="2"/>
        <a:buChar char="n"/>
        <a:defRPr kumimoji="1" sz="2800">
          <a:solidFill>
            <a:srgbClr val="0D0D0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FF33"/>
        </a:buClr>
        <a:buSzPct val="35000"/>
        <a:buFont typeface="Wingdings" pitchFamily="2" charset="2"/>
        <a:buChar char="n"/>
        <a:defRPr kumimoji="1" sz="2800">
          <a:solidFill>
            <a:srgbClr val="0D0D0D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69900"/>
        </a:buClr>
        <a:buSzPct val="27000"/>
        <a:buFont typeface="Wingdings" pitchFamily="2" charset="2"/>
        <a:buChar char="u"/>
        <a:defRPr kumimoji="1" sz="2800">
          <a:solidFill>
            <a:srgbClr val="0D0D0D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37000"/>
        <a:buFont typeface="Wingdings" pitchFamily="2" charset="2"/>
        <a:buChar char="Ø"/>
        <a:defRPr kumimoji="1" sz="2800">
          <a:solidFill>
            <a:srgbClr val="0D0D0D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8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資料庫圖表 18"/>
          <p:cNvGraphicFramePr/>
          <p:nvPr>
            <p:extLst>
              <p:ext uri="{D42A27DB-BD31-4B8C-83A1-F6EECF244321}">
                <p14:modId xmlns:p14="http://schemas.microsoft.com/office/powerpoint/2010/main" val="927414034"/>
              </p:ext>
            </p:extLst>
          </p:nvPr>
        </p:nvGraphicFramePr>
        <p:xfrm>
          <a:off x="4439816" y="908720"/>
          <a:ext cx="775218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4BE5621-D69D-4BD6-AC69-93E72FA3DF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651" b="34981"/>
          <a:stretch/>
        </p:blipFill>
        <p:spPr>
          <a:xfrm>
            <a:off x="4867707" y="2939472"/>
            <a:ext cx="2733675" cy="48952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05F7519-7755-4159-A001-8D680DF87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1562" y="3578581"/>
            <a:ext cx="2465964" cy="12089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01758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3">
            <a:extLst>
              <a:ext uri="{FF2B5EF4-FFF2-40B4-BE49-F238E27FC236}">
                <a16:creationId xmlns:a16="http://schemas.microsoft.com/office/drawing/2014/main" xmlns="" id="{E905A79F-B5B5-4074-9840-76B2843817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7" b="1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1pPr>
            <a:lvl2pPr marL="744882" indent="-286493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7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2pPr>
            <a:lvl3pPr marL="1145972" indent="-229194">
              <a:spcBef>
                <a:spcPct val="20000"/>
              </a:spcBef>
              <a:buClr>
                <a:schemeClr val="tx1"/>
              </a:buClr>
              <a:buChar char="•"/>
              <a:defRPr sz="2406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3pPr>
            <a:lvl4pPr marL="1604361" indent="-229194">
              <a:spcBef>
                <a:spcPct val="20000"/>
              </a:spcBef>
              <a:buChar char="–"/>
              <a:defRPr sz="2005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4pPr>
            <a:lvl5pPr marL="2062749" indent="-229194">
              <a:spcBef>
                <a:spcPct val="20000"/>
              </a:spcBef>
              <a:buChar char="»"/>
              <a:defRPr sz="2005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5pPr>
            <a:lvl6pPr marL="2521138" indent="-2291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5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6pPr>
            <a:lvl7pPr marL="2979527" indent="-2291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5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7pPr>
            <a:lvl8pPr marL="3437915" indent="-2291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5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8pPr>
            <a:lvl9pPr marL="3896304" indent="-2291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5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136DCF2-0B83-4245-84E7-FA0E47B28077}" type="slidenum">
              <a:rPr lang="en-US" altLang="zh-TW" sz="1704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zh-TW" sz="1704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19" name="圖片 1">
            <a:extLst>
              <a:ext uri="{FF2B5EF4-FFF2-40B4-BE49-F238E27FC236}">
                <a16:creationId xmlns:a16="http://schemas.microsoft.com/office/drawing/2014/main" xmlns="" id="{E19E5050-FD56-4625-853F-E36665B01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64" y="370858"/>
            <a:ext cx="5306236" cy="63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圖片 2">
            <a:extLst>
              <a:ext uri="{FF2B5EF4-FFF2-40B4-BE49-F238E27FC236}">
                <a16:creationId xmlns:a16="http://schemas.microsoft.com/office/drawing/2014/main" xmlns="" id="{B40F50D9-695D-4451-9F05-AC4D19AD0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73" y="1007478"/>
            <a:ext cx="6578083" cy="29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圖片 3">
            <a:extLst>
              <a:ext uri="{FF2B5EF4-FFF2-40B4-BE49-F238E27FC236}">
                <a16:creationId xmlns:a16="http://schemas.microsoft.com/office/drawing/2014/main" xmlns="" id="{F87CCD77-7C62-4E7C-8934-2BD7A9A79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273" y="3896121"/>
            <a:ext cx="5486081" cy="296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圖片 4">
            <a:extLst>
              <a:ext uri="{FF2B5EF4-FFF2-40B4-BE49-F238E27FC236}">
                <a16:creationId xmlns:a16="http://schemas.microsoft.com/office/drawing/2014/main" xmlns="" id="{538543A6-8521-427C-942A-D634AEAC4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t="15782" r="43695"/>
          <a:stretch>
            <a:fillRect/>
          </a:stretch>
        </p:blipFill>
        <p:spPr bwMode="auto">
          <a:xfrm>
            <a:off x="11096625" y="2665830"/>
            <a:ext cx="1095375" cy="137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文字方塊 5">
            <a:extLst>
              <a:ext uri="{FF2B5EF4-FFF2-40B4-BE49-F238E27FC236}">
                <a16:creationId xmlns:a16="http://schemas.microsoft.com/office/drawing/2014/main" xmlns="" id="{06CAACE5-0637-45A3-BC3D-6A29D83A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944" y="2081550"/>
            <a:ext cx="1569660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805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數位回播方式</a:t>
            </a:r>
          </a:p>
        </p:txBody>
      </p:sp>
      <p:pic>
        <p:nvPicPr>
          <p:cNvPr id="10244" name="圖片 6">
            <a:extLst>
              <a:ext uri="{FF2B5EF4-FFF2-40B4-BE49-F238E27FC236}">
                <a16:creationId xmlns:a16="http://schemas.microsoft.com/office/drawing/2014/main" xmlns="" id="{E7BD6327-BF19-4653-B688-7808E0481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19"/>
          <a:stretch>
            <a:fillRect/>
          </a:stretch>
        </p:blipFill>
        <p:spPr bwMode="auto">
          <a:xfrm>
            <a:off x="5079266" y="1788906"/>
            <a:ext cx="1238566" cy="146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圖片 9">
            <a:extLst>
              <a:ext uri="{FF2B5EF4-FFF2-40B4-BE49-F238E27FC236}">
                <a16:creationId xmlns:a16="http://schemas.microsoft.com/office/drawing/2014/main" xmlns="" id="{63699782-1BB2-49BA-B972-D7AC1075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25" y="2449400"/>
            <a:ext cx="2793534" cy="1995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圖片 12">
            <a:extLst>
              <a:ext uri="{FF2B5EF4-FFF2-40B4-BE49-F238E27FC236}">
                <a16:creationId xmlns:a16="http://schemas.microsoft.com/office/drawing/2014/main" xmlns="" id="{032B499A-E36F-452A-A9E6-808A98E5A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060" y="3542851"/>
            <a:ext cx="7431005" cy="245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圖片 13">
            <a:extLst>
              <a:ext uri="{FF2B5EF4-FFF2-40B4-BE49-F238E27FC236}">
                <a16:creationId xmlns:a16="http://schemas.microsoft.com/office/drawing/2014/main" xmlns="" id="{94C55BB6-D93B-4FB8-992E-E35444666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3"/>
          <a:stretch>
            <a:fillRect/>
          </a:stretch>
        </p:blipFill>
        <p:spPr bwMode="auto">
          <a:xfrm>
            <a:off x="1935899" y="1953703"/>
            <a:ext cx="939016" cy="123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矩形 14">
            <a:extLst>
              <a:ext uri="{FF2B5EF4-FFF2-40B4-BE49-F238E27FC236}">
                <a16:creationId xmlns:a16="http://schemas.microsoft.com/office/drawing/2014/main" xmlns="" id="{AD6774E6-C6DB-4371-9B48-5EEBA6422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852" y="2708123"/>
            <a:ext cx="2954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影像數據化邏輯快搜</a:t>
            </a:r>
          </a:p>
        </p:txBody>
      </p:sp>
      <p:sp>
        <p:nvSpPr>
          <p:cNvPr id="10251" name="矩形 15">
            <a:extLst>
              <a:ext uri="{FF2B5EF4-FFF2-40B4-BE49-F238E27FC236}">
                <a16:creationId xmlns:a16="http://schemas.microsoft.com/office/drawing/2014/main" xmlns="" id="{52FADA0A-921A-4B48-A2FC-B52FEE8D5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175" y="3263189"/>
            <a:ext cx="5711533" cy="3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595959"/>
              </a:buClr>
            </a:pPr>
            <a:r>
              <a:rPr kumimoji="0" lang="en-US" altLang="zh-TW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kumimoji="0" lang="zh-TW" altLang="en-US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分析物件</a:t>
            </a:r>
            <a:r>
              <a:rPr kumimoji="0" lang="en-US" altLang="zh-TW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kumimoji="0" lang="zh-TW" altLang="en-US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en-US" altLang="zh-TW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kumimoji="0" lang="zh-TW" altLang="en-US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多條件篩選搜尋</a:t>
            </a:r>
            <a:r>
              <a:rPr kumimoji="0" lang="en-US" altLang="zh-TW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kumimoji="0" lang="zh-TW" altLang="en-US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en-US" altLang="zh-TW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kumimoji="0" lang="zh-TW" altLang="en-US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跨攝影機搜索</a:t>
            </a:r>
            <a:r>
              <a:rPr kumimoji="0" lang="en-US" altLang="zh-TW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kumimoji="0" lang="zh-TW" altLang="en-US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en-US" altLang="zh-TW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BI</a:t>
            </a:r>
            <a:r>
              <a:rPr kumimoji="0" lang="zh-TW" altLang="en-US" sz="1404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數據分析</a:t>
            </a:r>
            <a:endParaRPr kumimoji="0" lang="en-US" altLang="zh-TW" sz="1404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53" name="矩形 16">
            <a:extLst>
              <a:ext uri="{FF2B5EF4-FFF2-40B4-BE49-F238E27FC236}">
                <a16:creationId xmlns:a16="http://schemas.microsoft.com/office/drawing/2014/main" xmlns="" id="{3FB4CCC8-9045-433E-88A9-A6B2932FD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797" y="857051"/>
            <a:ext cx="4852643" cy="52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595959"/>
              </a:buClr>
              <a:buFont typeface="Wingdings" panose="05000000000000000000" pitchFamily="2" charset="2"/>
              <a:buChar char="n"/>
            </a:pPr>
            <a:r>
              <a:rPr kumimoji="0" lang="zh-TW" altLang="en-US" sz="2807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搜尋最大的挑戰與限制關鍵</a:t>
            </a:r>
            <a:endParaRPr kumimoji="0" lang="en-US" altLang="zh-TW" sz="2807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5">
            <a:extLst>
              <a:ext uri="{FF2B5EF4-FFF2-40B4-BE49-F238E27FC236}">
                <a16:creationId xmlns:a16="http://schemas.microsoft.com/office/drawing/2014/main" xmlns="" id="{08A6D59C-1F7B-45C5-B495-11350708F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950" y="2354926"/>
            <a:ext cx="1415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還是要找很久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3C4A4E24-5FCE-4BD0-A7C3-EE5E62DA1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915" y="1495425"/>
            <a:ext cx="3086588" cy="1970923"/>
          </a:xfrm>
          <a:prstGeom prst="roundRect">
            <a:avLst>
              <a:gd name="adj" fmla="val 139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66" name="投影片編號版面配置區 3">
            <a:extLst>
              <a:ext uri="{FF2B5EF4-FFF2-40B4-BE49-F238E27FC236}">
                <a16:creationId xmlns:a16="http://schemas.microsoft.com/office/drawing/2014/main" xmlns="" id="{4E57E7F8-F0B3-4E52-9517-83481CDA782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92365" y="5855566"/>
            <a:ext cx="1143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4882" indent="-28649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5972" indent="-22919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4361" indent="-22919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62749" indent="-22919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21138" indent="-22919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9527" indent="-22919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37915" indent="-22919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96304" indent="-22919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D7CEA44A-BB90-41C5-8AE6-282EB4B6DAD6}" type="slidenum">
              <a:rPr lang="en-US" altLang="zh-TW" smtClean="0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zh-TW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67" name="圖片 4">
            <a:extLst>
              <a:ext uri="{FF2B5EF4-FFF2-40B4-BE49-F238E27FC236}">
                <a16:creationId xmlns:a16="http://schemas.microsoft.com/office/drawing/2014/main" xmlns="" id="{8723AD06-2F6F-4195-9638-B3ACB1E6C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502" y="655286"/>
            <a:ext cx="6647916" cy="361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3">
            <a:extLst>
              <a:ext uri="{FF2B5EF4-FFF2-40B4-BE49-F238E27FC236}">
                <a16:creationId xmlns:a16="http://schemas.microsoft.com/office/drawing/2014/main" xmlns="" id="{D48FAB18-E658-480F-AAFF-D9ECE0A07C87}"/>
              </a:ext>
            </a:extLst>
          </p:cNvPr>
          <p:cNvSpPr txBox="1">
            <a:spLocks/>
          </p:cNvSpPr>
          <p:nvPr/>
        </p:nvSpPr>
        <p:spPr bwMode="auto">
          <a:xfrm>
            <a:off x="2565025" y="500400"/>
            <a:ext cx="9388568" cy="77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512" tIns="58757" rIns="117512" bIns="58757" anchor="ctr"/>
          <a:lstStyle>
            <a:lvl1pPr marL="585788" indent="-585788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華康中黑體"/>
                <a:ea typeface="華康中黑體"/>
                <a:cs typeface="華康中黑體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n"/>
            </a:pPr>
            <a:r>
              <a:rPr lang="zh-TW" altLang="en-US" sz="2807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快速篩選功能</a:t>
            </a:r>
          </a:p>
        </p:txBody>
      </p:sp>
      <p:pic>
        <p:nvPicPr>
          <p:cNvPr id="11269" name="圖片 6">
            <a:extLst>
              <a:ext uri="{FF2B5EF4-FFF2-40B4-BE49-F238E27FC236}">
                <a16:creationId xmlns:a16="http://schemas.microsoft.com/office/drawing/2014/main" xmlns="" id="{5B542E9C-CCA0-4BAE-913E-E5958BB20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18" y="4162425"/>
            <a:ext cx="8702352" cy="28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視差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TM03457496[[fn=視差]]</Template>
  <TotalTime>704</TotalTime>
  <Words>51</Words>
  <Application>Microsoft Office PowerPoint</Application>
  <PresentationFormat>寬螢幕</PresentationFormat>
  <Paragraphs>9</Paragraphs>
  <Slides>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</vt:i4>
      </vt:variant>
    </vt:vector>
  </HeadingPairs>
  <TitlesOfParts>
    <vt:vector size="15" baseType="lpstr">
      <vt:lpstr>Microsoft YaHei</vt:lpstr>
      <vt:lpstr>华文楷体</vt:lpstr>
      <vt:lpstr>華康中黑體</vt:lpstr>
      <vt:lpstr>微軟正黑體</vt:lpstr>
      <vt:lpstr>新細明體</vt:lpstr>
      <vt:lpstr>Arial</vt:lpstr>
      <vt:lpstr>Corbel</vt:lpstr>
      <vt:lpstr>Times New Roman</vt:lpstr>
      <vt:lpstr>Wingdings</vt:lpstr>
      <vt:lpstr>視差</vt:lpstr>
      <vt:lpstr>1_自訂設計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Ben Li</dc:creator>
  <cp:lastModifiedBy>tom</cp:lastModifiedBy>
  <cp:revision>73</cp:revision>
  <dcterms:created xsi:type="dcterms:W3CDTF">2018-09-12T05:52:30Z</dcterms:created>
  <dcterms:modified xsi:type="dcterms:W3CDTF">2019-02-15T08:09:22Z</dcterms:modified>
</cp:coreProperties>
</file>